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notesMasterIdLst>
    <p:notesMasterId r:id="rId6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66</Slides>
  <Notes>66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66</vt:i4>
      </vt:variant>
    </vt:vector>
  </HeadingPairs>
  <TitlesOfParts>
    <vt:vector size="6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2022-09-07T20:12:51Z</dcterms:created>
  <dcterms:modified xsi:type="dcterms:W3CDTF">2022-09-07T20:12:51Z</dcterms:modified>
</cp:coreProperties>
</file>